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9/11/2021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5810" y="373488"/>
            <a:ext cx="6204935" cy="521187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31354" y="2979424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TECLADO LOGITECH MK345</a:t>
            </a:r>
          </a:p>
          <a:p>
            <a:r>
              <a:rPr lang="es-CO" dirty="0" smtClean="0"/>
              <a:t>CANTIDAD: </a:t>
            </a:r>
            <a:r>
              <a:rPr lang="es-CO" dirty="0" smtClean="0"/>
              <a:t>3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5</cp:revision>
  <dcterms:created xsi:type="dcterms:W3CDTF">2021-02-25T16:22:34Z</dcterms:created>
  <dcterms:modified xsi:type="dcterms:W3CDTF">2021-11-09T13:54:05Z</dcterms:modified>
</cp:coreProperties>
</file>